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21599525" cy="323992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  <a:srgbClr val="007AE7"/>
    <a:srgbClr val="00B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49"/>
    <p:restoredTop sz="94626"/>
  </p:normalViewPr>
  <p:slideViewPr>
    <p:cSldViewPr snapToGrid="0" snapToObjects="1">
      <p:cViewPr varScale="1">
        <p:scale>
          <a:sx n="25" d="100"/>
          <a:sy n="25" d="100"/>
        </p:scale>
        <p:origin x="342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5302386"/>
            <a:ext cx="18359596" cy="11279752"/>
          </a:xfrm>
        </p:spPr>
        <p:txBody>
          <a:bodyPr anchor="b"/>
          <a:lstStyle>
            <a:lvl1pPr algn="ctr">
              <a:defRPr sz="1417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17017128"/>
            <a:ext cx="16199644" cy="7822326"/>
          </a:xfrm>
        </p:spPr>
        <p:txBody>
          <a:bodyPr/>
          <a:lstStyle>
            <a:lvl1pPr marL="0" indent="0" algn="ctr">
              <a:buNone/>
              <a:defRPr sz="5669"/>
            </a:lvl1pPr>
            <a:lvl2pPr marL="1079998" indent="0" algn="ctr">
              <a:buNone/>
              <a:defRPr sz="4724"/>
            </a:lvl2pPr>
            <a:lvl3pPr marL="2159996" indent="0" algn="ctr">
              <a:buNone/>
              <a:defRPr sz="4252"/>
            </a:lvl3pPr>
            <a:lvl4pPr marL="3239994" indent="0" algn="ctr">
              <a:buNone/>
              <a:defRPr sz="3780"/>
            </a:lvl4pPr>
            <a:lvl5pPr marL="4319991" indent="0" algn="ctr">
              <a:buNone/>
              <a:defRPr sz="3780"/>
            </a:lvl5pPr>
            <a:lvl6pPr marL="5399989" indent="0" algn="ctr">
              <a:buNone/>
              <a:defRPr sz="3780"/>
            </a:lvl6pPr>
            <a:lvl7pPr marL="6479987" indent="0" algn="ctr">
              <a:buNone/>
              <a:defRPr sz="3780"/>
            </a:lvl7pPr>
            <a:lvl8pPr marL="7559985" indent="0" algn="ctr">
              <a:buNone/>
              <a:defRPr sz="3780"/>
            </a:lvl8pPr>
            <a:lvl9pPr marL="8639983" indent="0" algn="ctr">
              <a:buNone/>
              <a:defRPr sz="378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31778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59514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1724962"/>
            <a:ext cx="4657398" cy="2745689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1724962"/>
            <a:ext cx="13702199" cy="2745689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0791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428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8077332"/>
            <a:ext cx="18629590" cy="13477201"/>
          </a:xfrm>
        </p:spPr>
        <p:txBody>
          <a:bodyPr anchor="b"/>
          <a:lstStyle>
            <a:lvl1pPr>
              <a:defRPr sz="1417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21682033"/>
            <a:ext cx="18629590" cy="7087342"/>
          </a:xfrm>
        </p:spPr>
        <p:txBody>
          <a:bodyPr/>
          <a:lstStyle>
            <a:lvl1pPr marL="0" indent="0">
              <a:buNone/>
              <a:defRPr sz="5669">
                <a:solidFill>
                  <a:schemeClr val="tx1"/>
                </a:solidFill>
              </a:defRPr>
            </a:lvl1pPr>
            <a:lvl2pPr marL="1079998" indent="0">
              <a:buNone/>
              <a:defRPr sz="4724">
                <a:solidFill>
                  <a:schemeClr val="tx1">
                    <a:tint val="75000"/>
                  </a:schemeClr>
                </a:solidFill>
              </a:defRPr>
            </a:lvl2pPr>
            <a:lvl3pPr marL="2159996" indent="0">
              <a:buNone/>
              <a:defRPr sz="4252">
                <a:solidFill>
                  <a:schemeClr val="tx1">
                    <a:tint val="75000"/>
                  </a:schemeClr>
                </a:solidFill>
              </a:defRPr>
            </a:lvl3pPr>
            <a:lvl4pPr marL="3239994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4pPr>
            <a:lvl5pPr marL="4319991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5pPr>
            <a:lvl6pPr marL="5399989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6pPr>
            <a:lvl7pPr marL="647998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7pPr>
            <a:lvl8pPr marL="7559985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8pPr>
            <a:lvl9pPr marL="8639983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6216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8624810"/>
            <a:ext cx="9179798" cy="2055705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8624810"/>
            <a:ext cx="9179798" cy="2055705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1980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724969"/>
            <a:ext cx="18629590" cy="626236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7942328"/>
            <a:ext cx="9137610" cy="3892412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11834740"/>
            <a:ext cx="9137610" cy="1740712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1" y="7942328"/>
            <a:ext cx="9182611" cy="3892412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1" y="11834740"/>
            <a:ext cx="9182611" cy="1740712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3477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08794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68168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2159952"/>
            <a:ext cx="6966409" cy="7559834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4664905"/>
            <a:ext cx="10934760" cy="23024494"/>
          </a:xfrm>
        </p:spPr>
        <p:txBody>
          <a:bodyPr/>
          <a:lstStyle>
            <a:lvl1pPr>
              <a:defRPr sz="7559"/>
            </a:lvl1pPr>
            <a:lvl2pPr>
              <a:defRPr sz="6614"/>
            </a:lvl2pPr>
            <a:lvl3pPr>
              <a:defRPr sz="5669"/>
            </a:lvl3pPr>
            <a:lvl4pPr>
              <a:defRPr sz="4724"/>
            </a:lvl4pPr>
            <a:lvl5pPr>
              <a:defRPr sz="4724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9719786"/>
            <a:ext cx="6966409" cy="18007107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83857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2159952"/>
            <a:ext cx="6966409" cy="7559834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4664905"/>
            <a:ext cx="10934760" cy="23024494"/>
          </a:xfrm>
        </p:spPr>
        <p:txBody>
          <a:bodyPr anchor="t"/>
          <a:lstStyle>
            <a:lvl1pPr marL="0" indent="0">
              <a:buNone/>
              <a:defRPr sz="7559"/>
            </a:lvl1pPr>
            <a:lvl2pPr marL="1079998" indent="0">
              <a:buNone/>
              <a:defRPr sz="6614"/>
            </a:lvl2pPr>
            <a:lvl3pPr marL="2159996" indent="0">
              <a:buNone/>
              <a:defRPr sz="5669"/>
            </a:lvl3pPr>
            <a:lvl4pPr marL="3239994" indent="0">
              <a:buNone/>
              <a:defRPr sz="4724"/>
            </a:lvl4pPr>
            <a:lvl5pPr marL="4319991" indent="0">
              <a:buNone/>
              <a:defRPr sz="4724"/>
            </a:lvl5pPr>
            <a:lvl6pPr marL="5399989" indent="0">
              <a:buNone/>
              <a:defRPr sz="4724"/>
            </a:lvl6pPr>
            <a:lvl7pPr marL="6479987" indent="0">
              <a:buNone/>
              <a:defRPr sz="4724"/>
            </a:lvl7pPr>
            <a:lvl8pPr marL="7559985" indent="0">
              <a:buNone/>
              <a:defRPr sz="4724"/>
            </a:lvl8pPr>
            <a:lvl9pPr marL="8639983" indent="0">
              <a:buNone/>
              <a:defRPr sz="4724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9719786"/>
            <a:ext cx="6966409" cy="18007107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01990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724969"/>
            <a:ext cx="18629590" cy="62623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624810"/>
            <a:ext cx="18629590" cy="20557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30029347"/>
            <a:ext cx="4859893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914B9C-E907-DE49-9C7D-16AAC677FB9B}" type="datetimeFigureOut">
              <a:rPr kumimoji="1" lang="ko-KR" altLang="en-US" smtClean="0"/>
              <a:t>2024. 8. 30.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30029347"/>
            <a:ext cx="7289840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30029347"/>
            <a:ext cx="4859893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848C2-3B16-C345-ADD9-58AEE8D2B17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2398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휴대 전화, 운영 체제이(가) 표시된 사진&#10;&#10;자동 생성된 설명">
            <a:extLst>
              <a:ext uri="{FF2B5EF4-FFF2-40B4-BE49-F238E27FC236}">
                <a16:creationId xmlns:a16="http://schemas.microsoft.com/office/drawing/2014/main" id="{DA3B58C7-75FF-8C7C-5C86-8A7901188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175"/>
            <a:ext cx="21599525" cy="3239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50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웹 페이지, 웹사이트이(가) 표시된 사진&#10;&#10;자동 생성된 설명">
            <a:extLst>
              <a:ext uri="{FF2B5EF4-FFF2-40B4-BE49-F238E27FC236}">
                <a16:creationId xmlns:a16="http://schemas.microsoft.com/office/drawing/2014/main" id="{AA2AED80-327C-9F56-4C02-72B496CF8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175"/>
            <a:ext cx="21599525" cy="3239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099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</TotalTime>
  <Words>0</Words>
  <Application>Microsoft Macintosh PowerPoint</Application>
  <PresentationFormat>사용자 지정</PresentationFormat>
  <Paragraphs>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송수민</dc:creator>
  <cp:lastModifiedBy>Rams Lee</cp:lastModifiedBy>
  <cp:revision>13</cp:revision>
  <dcterms:created xsi:type="dcterms:W3CDTF">2024-08-20T05:23:05Z</dcterms:created>
  <dcterms:modified xsi:type="dcterms:W3CDTF">2024-08-30T07:55:34Z</dcterms:modified>
</cp:coreProperties>
</file>

<file path=docProps/thumbnail.jpeg>
</file>